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1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9D1BD-AC7E-4EBB-8C70-E1A546466110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4E165D3-1CCC-4239-9C5C-721B16DB55A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415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9D1BD-AC7E-4EBB-8C70-E1A546466110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165D3-1CCC-4239-9C5C-721B16DB55A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853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9D1BD-AC7E-4EBB-8C70-E1A546466110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165D3-1CCC-4239-9C5C-721B16DB55A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802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9D1BD-AC7E-4EBB-8C70-E1A546466110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165D3-1CCC-4239-9C5C-721B16DB55A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650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9D1BD-AC7E-4EBB-8C70-E1A546466110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165D3-1CCC-4239-9C5C-721B16DB55A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776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9D1BD-AC7E-4EBB-8C70-E1A546466110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165D3-1CCC-4239-9C5C-721B16DB55A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631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9D1BD-AC7E-4EBB-8C70-E1A546466110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165D3-1CCC-4239-9C5C-721B16DB55A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408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9D1BD-AC7E-4EBB-8C70-E1A546466110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165D3-1CCC-4239-9C5C-721B16DB55A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004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9D1BD-AC7E-4EBB-8C70-E1A546466110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165D3-1CCC-4239-9C5C-721B16DB55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03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9D1BD-AC7E-4EBB-8C70-E1A546466110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165D3-1CCC-4239-9C5C-721B16DB55A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179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779D1BD-AC7E-4EBB-8C70-E1A546466110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165D3-1CCC-4239-9C5C-721B16DB55A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188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9D1BD-AC7E-4EBB-8C70-E1A546466110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4E165D3-1CCC-4239-9C5C-721B16DB55A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811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F92A6-0CF2-419C-BA3B-89C31CF6A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i="1" dirty="0" err="1">
                <a:solidFill>
                  <a:srgbClr val="FF0000"/>
                </a:solidFill>
              </a:rPr>
              <a:t>MyDictionary</a:t>
            </a:r>
            <a:br>
              <a:rPr lang="zh-CN" altLang="zh-CN" dirty="0"/>
            </a:br>
            <a:r>
              <a:rPr lang="en-US" altLang="zh-CN" b="1" i="1" dirty="0"/>
              <a:t>   </a:t>
            </a:r>
            <a:r>
              <a:rPr lang="zh-CN" altLang="zh-CN" b="1" i="1" dirty="0"/>
              <a:t>控制台辞典原生系统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CD520F-2F2C-47F7-A009-63007D6500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------</a:t>
            </a:r>
            <a:r>
              <a:rPr lang="zh-CN" altLang="en-US" dirty="0"/>
              <a:t>邢国浩的个人项目简易答辩</a:t>
            </a:r>
            <a:r>
              <a:rPr lang="en-US" altLang="zh-CN" dirty="0"/>
              <a:t>PPT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3291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49748-3F8D-4924-A3E6-1DF9AE82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865" y="660829"/>
            <a:ext cx="10358168" cy="1049235"/>
          </a:xfrm>
        </p:spPr>
        <p:txBody>
          <a:bodyPr>
            <a:normAutofit fontScale="90000"/>
          </a:bodyPr>
          <a:lstStyle/>
          <a:p>
            <a:r>
              <a:rPr lang="en-US" altLang="zh-CN" sz="4000" b="1" dirty="0"/>
              <a:t>1.</a:t>
            </a:r>
            <a:r>
              <a:rPr lang="zh-CN" altLang="en-US" sz="4000" b="1" dirty="0"/>
              <a:t>程序介绍演示和功能介绍</a:t>
            </a:r>
            <a:r>
              <a:rPr lang="zh-CN" altLang="en-US" dirty="0"/>
              <a:t>（请参考</a:t>
            </a:r>
            <a:r>
              <a:rPr lang="en-US" altLang="zh-CN" dirty="0"/>
              <a:t>DEMO</a:t>
            </a:r>
            <a:r>
              <a:rPr lang="zh-CN" altLang="en-US" dirty="0"/>
              <a:t>的</a:t>
            </a:r>
            <a:r>
              <a:rPr lang="en-US" altLang="zh-CN" dirty="0"/>
              <a:t>EXE</a:t>
            </a:r>
            <a:r>
              <a:rPr lang="zh-CN" altLang="en-US" dirty="0"/>
              <a:t>文件）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1B48643-08A7-4287-BCD1-8313000C5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59" t="9637" r="53498" b="48781"/>
          <a:stretch/>
        </p:blipFill>
        <p:spPr>
          <a:xfrm>
            <a:off x="1137146" y="1480609"/>
            <a:ext cx="10358168" cy="43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94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288C2-91AC-4269-9D16-30CE90105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248" y="201830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2.</a:t>
            </a:r>
            <a:r>
              <a:rPr lang="zh-CN" altLang="en-US" sz="4000" b="1" dirty="0"/>
              <a:t>关键代码和结构展示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3D5AA9-7799-44E2-BF49-3D76E9632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</a:t>
            </a:r>
            <a:r>
              <a:rPr lang="zh-CN" altLang="en-US" dirty="0"/>
              <a:t>程序结构 模块化但接口与实现没有分离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EF799C-424E-45D0-8676-D02A7BC85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51" t="17904" r="32607" b="54286"/>
          <a:stretch/>
        </p:blipFill>
        <p:spPr>
          <a:xfrm>
            <a:off x="6466114" y="108556"/>
            <a:ext cx="5303520" cy="22688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B136FC-13BF-4D6A-878D-8B1EC58A1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4" r="80821" b="46857"/>
          <a:stretch/>
        </p:blipFill>
        <p:spPr>
          <a:xfrm>
            <a:off x="888274" y="2848876"/>
            <a:ext cx="2338251" cy="21553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39932A-F841-44DD-AD7A-57E2A6F710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29" t="23238" r="1000" b="30286"/>
          <a:stretch/>
        </p:blipFill>
        <p:spPr>
          <a:xfrm>
            <a:off x="3698390" y="2549717"/>
            <a:ext cx="7811590" cy="318733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0A93B7-2EEA-43A2-AC31-F94006EACE00}"/>
              </a:ext>
            </a:extLst>
          </p:cNvPr>
          <p:cNvSpPr/>
          <p:nvPr/>
        </p:nvSpPr>
        <p:spPr>
          <a:xfrm>
            <a:off x="4819228" y="804519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0 </a:t>
            </a:r>
            <a:r>
              <a:rPr lang="zh-CN" altLang="en-US" dirty="0"/>
              <a:t>程序基本信息 </a:t>
            </a:r>
          </a:p>
        </p:txBody>
      </p:sp>
    </p:spTree>
    <p:extLst>
      <p:ext uri="{BB962C8B-B14F-4D97-AF65-F5344CB8AC3E}">
        <p14:creationId xmlns:p14="http://schemas.microsoft.com/office/powerpoint/2010/main" val="1516048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073280-2430-4039-A566-CCC4C84C0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175657"/>
            <a:ext cx="9603275" cy="4219304"/>
          </a:xfrm>
        </p:spPr>
        <p:txBody>
          <a:bodyPr/>
          <a:lstStyle/>
          <a:p>
            <a:r>
              <a:rPr lang="zh-CN" altLang="en-US" dirty="0"/>
              <a:t>整体结构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B9C9918-1201-4ECF-B70F-2185F17AED5E}"/>
              </a:ext>
            </a:extLst>
          </p:cNvPr>
          <p:cNvSpPr/>
          <p:nvPr/>
        </p:nvSpPr>
        <p:spPr>
          <a:xfrm>
            <a:off x="1451579" y="600892"/>
            <a:ext cx="3674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B </a:t>
            </a:r>
            <a:r>
              <a:rPr lang="zh-CN" altLang="en-US" dirty="0"/>
              <a:t>数据结构 基于链表实现所有操作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EA571A-C94F-4A93-A273-26662A9CC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72" t="21333" r="30571" b="33333"/>
          <a:stretch/>
        </p:blipFill>
        <p:spPr>
          <a:xfrm>
            <a:off x="404949" y="1946366"/>
            <a:ext cx="5357372" cy="402336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8A9873C-D0BD-4247-8694-13BE0EBFB79D}"/>
              </a:ext>
            </a:extLst>
          </p:cNvPr>
          <p:cNvSpPr/>
          <p:nvPr/>
        </p:nvSpPr>
        <p:spPr>
          <a:xfrm>
            <a:off x="8021362" y="12783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细节实现示例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80ECCAE-AB24-470B-9707-C1AE9E23C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14" t="29916" r="11944" b="32192"/>
          <a:stretch/>
        </p:blipFill>
        <p:spPr>
          <a:xfrm>
            <a:off x="5768898" y="1946367"/>
            <a:ext cx="6018153" cy="40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14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710800-8180-4811-9FE9-55E3617D6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8ECA55-6A7E-4DE7-93A7-3735A88CA335}"/>
              </a:ext>
            </a:extLst>
          </p:cNvPr>
          <p:cNvSpPr/>
          <p:nvPr/>
        </p:nvSpPr>
        <p:spPr>
          <a:xfrm>
            <a:off x="1451579" y="600892"/>
            <a:ext cx="347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 </a:t>
            </a:r>
            <a:r>
              <a:rPr lang="zh-CN" altLang="en-US" dirty="0"/>
              <a:t>功能结构 基于键盘的菜单结构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D35AA8-5741-4FB7-A6F7-2307000BC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2" t="8761" r="46644" b="63239"/>
          <a:stretch/>
        </p:blipFill>
        <p:spPr>
          <a:xfrm>
            <a:off x="192050" y="3911865"/>
            <a:ext cx="6061166" cy="19202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596CA2-43AF-4941-A6E3-C74C04AB4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8" t="11925" r="35251" b="66984"/>
          <a:stretch/>
        </p:blipFill>
        <p:spPr>
          <a:xfrm>
            <a:off x="192050" y="1841864"/>
            <a:ext cx="11712050" cy="18274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D055CD-AD7C-40F9-B061-F5963C1C96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0" t="9557" r="44992" b="77274"/>
          <a:stretch/>
        </p:blipFill>
        <p:spPr>
          <a:xfrm>
            <a:off x="6430362" y="3911865"/>
            <a:ext cx="5473738" cy="192023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2BA77D-BD89-48FC-9244-B9DB75259797}"/>
              </a:ext>
            </a:extLst>
          </p:cNvPr>
          <p:cNvSpPr/>
          <p:nvPr/>
        </p:nvSpPr>
        <p:spPr>
          <a:xfrm>
            <a:off x="327713" y="122137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功能菜单结构示意</a:t>
            </a:r>
          </a:p>
        </p:txBody>
      </p:sp>
    </p:spTree>
    <p:extLst>
      <p:ext uri="{BB962C8B-B14F-4D97-AF65-F5344CB8AC3E}">
        <p14:creationId xmlns:p14="http://schemas.microsoft.com/office/powerpoint/2010/main" val="6747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BCFD2-C555-494A-BE83-ED5DEB973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总结与感悟，展望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9D933A-CFDD-43FD-8DF5-05A8955E1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短短</a:t>
            </a:r>
            <a:r>
              <a:rPr lang="en-US" altLang="zh-CN" dirty="0"/>
              <a:t>10</a:t>
            </a:r>
            <a:r>
              <a:rPr lang="zh-CN" altLang="en-US" dirty="0"/>
              <a:t>天的实训接近尾声，项目虽然比较简单，但收获了不少东西。最重要的是团队合作的能力达到了提高，选择适当的合作方式，分配任务，完成部分之后再无缝对接，这个流程正是软件工程学生的软实力之一，即使是个人的项目，也可以涉及到代码重用，爬上巨人的肩膀是每个人都应该养成的素质。</a:t>
            </a:r>
          </a:p>
          <a:p>
            <a:r>
              <a:rPr lang="zh-CN" altLang="en-US" dirty="0"/>
              <a:t>在代码方面，我学习了如何写一个规范的需求报告和设计报告，熟练了用</a:t>
            </a:r>
            <a:r>
              <a:rPr lang="en-US" altLang="zh-CN" dirty="0" err="1"/>
              <a:t>MicrosoftVisio</a:t>
            </a:r>
            <a:r>
              <a:rPr lang="zh-CN" altLang="en-US" dirty="0"/>
              <a:t>画流程图的操作，熟练了</a:t>
            </a:r>
            <a:r>
              <a:rPr lang="en-US" altLang="zh-CN" dirty="0"/>
              <a:t>C</a:t>
            </a:r>
            <a:r>
              <a:rPr lang="zh-CN" altLang="en-US" dirty="0"/>
              <a:t>语言中链表的使用和文件的操作和快速架构及重用的方法，并学了诸如</a:t>
            </a:r>
            <a:r>
              <a:rPr lang="en-US" altLang="zh-CN" dirty="0" err="1"/>
              <a:t>shellExecute</a:t>
            </a:r>
            <a:r>
              <a:rPr lang="zh-CN" altLang="en-US" dirty="0"/>
              <a:t>之类的新函数。熟练了</a:t>
            </a:r>
            <a:r>
              <a:rPr lang="en-US" altLang="zh-CN" dirty="0" err="1"/>
              <a:t>github</a:t>
            </a:r>
            <a:r>
              <a:rPr lang="zh-CN" altLang="en-US" dirty="0"/>
              <a:t>的操作和掌握了</a:t>
            </a:r>
            <a:r>
              <a:rPr lang="en-US" altLang="zh-CN" dirty="0"/>
              <a:t>MFC</a:t>
            </a:r>
            <a:r>
              <a:rPr lang="zh-CN" altLang="en-US" dirty="0"/>
              <a:t>的使用。对软件工程的开发流程有了一个更好的认识。</a:t>
            </a:r>
            <a:endParaRPr lang="en-US" altLang="zh-CN" dirty="0"/>
          </a:p>
          <a:p>
            <a:r>
              <a:rPr lang="zh-CN" altLang="en-US" dirty="0"/>
              <a:t>收获还是很大的。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6447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CC313-6D14-41B4-85C5-7EE103228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133" y="2267559"/>
            <a:ext cx="9603275" cy="1363915"/>
          </a:xfrm>
        </p:spPr>
        <p:txBody>
          <a:bodyPr>
            <a:normAutofit/>
          </a:bodyPr>
          <a:lstStyle/>
          <a:p>
            <a:pPr algn="ctr"/>
            <a:r>
              <a:rPr lang="zh-CN" altLang="en-US" sz="6600" b="1" dirty="0">
                <a:solidFill>
                  <a:srgbClr val="FF0000"/>
                </a:solidFill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2811974528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画廊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94</TotalTime>
  <Words>248</Words>
  <Application>Microsoft Office PowerPoint</Application>
  <PresentationFormat>宽屏</PresentationFormat>
  <Paragraphs>16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Arial</vt:lpstr>
      <vt:lpstr>Gill Sans MT</vt:lpstr>
      <vt:lpstr>画廊</vt:lpstr>
      <vt:lpstr>MyDictionary    控制台辞典原生系统</vt:lpstr>
      <vt:lpstr>1.程序介绍演示和功能介绍（请参考DEMO的EXE文件）</vt:lpstr>
      <vt:lpstr>2.关键代码和结构展示</vt:lpstr>
      <vt:lpstr>PowerPoint 演示文稿</vt:lpstr>
      <vt:lpstr>PowerPoint 演示文稿</vt:lpstr>
      <vt:lpstr>3.总结与感悟，展望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国浩 邢</dc:creator>
  <cp:lastModifiedBy>国浩 邢</cp:lastModifiedBy>
  <cp:revision>8</cp:revision>
  <dcterms:created xsi:type="dcterms:W3CDTF">2019-07-24T11:41:02Z</dcterms:created>
  <dcterms:modified xsi:type="dcterms:W3CDTF">2019-07-25T03:02:48Z</dcterms:modified>
</cp:coreProperties>
</file>